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1" d="100"/>
          <a:sy n="71" d="100"/>
        </p:scale>
        <p:origin x="3498" y="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221480" y="6496015"/>
            <a:ext cx="6244798" cy="13080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اگر آپ حصہ </a:t>
            </a:r>
            <a:r>
              <a:rPr lang="ur-P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نہیں لینا چاہتے/چاہتیں</a:t>
            </a: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تو </a:t>
            </a: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17 جنوری 2024</a:t>
            </a:r>
            <a:r>
              <a:rPr lang="ur-PK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سے پہلے </a:t>
            </a:r>
            <a:r>
              <a:rPr lang="en-GB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agem.diabetessurvey@nhs.net </a:t>
            </a:r>
            <a:r>
              <a:rPr lang="ur-P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پر </a:t>
            </a:r>
            <a:r>
              <a:rPr lang="ur-PK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ای میل</a:t>
            </a:r>
            <a:r>
              <a:rPr lang="ur-PK" sz="1600" b="1" baseline="30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یا</a:t>
            </a:r>
            <a:r>
              <a:rPr lang="ur-PK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0121 611 0020 پر کال کریں</a:t>
            </a: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۔ فون لائن </a:t>
            </a: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پیر تا جمعہ صبح 8 بجے سے شام 6 بجے تک کھلی رہتی ہے۔</a:t>
            </a:r>
            <a:r>
              <a:rPr lang="ur-PK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آپ کو</a:t>
            </a: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اپنا </a:t>
            </a:r>
            <a:r>
              <a:rPr lang="ur-P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پورا نام</a:t>
            </a:r>
            <a:r>
              <a:rPr lang="ur-PK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ur-P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تاریخ پیدائش اور پوسٹ کوڈ</a:t>
            </a:r>
            <a:r>
              <a:rPr lang="ur-PK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فراہم کرنے کی ضرورت ہوگی</a:t>
            </a:r>
            <a:r>
              <a:rPr lang="ur-PK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۔</a:t>
            </a:r>
          </a:p>
          <a:p>
            <a:pPr>
              <a:spcAft>
                <a:spcPts val="600"/>
              </a:spcAft>
            </a:pPr>
            <a:r>
              <a:rPr lang="ur-PK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مزید معلومات کے لیے: 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www.diabetessurvey.co.uk</a:t>
            </a:r>
            <a:r>
              <a:rPr lang="ur-PK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۔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76849" y="4582011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ur-PK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اگر آپ کو مدعو کیا جاتا ہے، </a:t>
            </a:r>
            <a:r>
              <a:rPr lang="ur-PK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تو آپ کو ایک خط اور متنی پیغام بطور یاددہانی بھیجے جائیں گے </a:t>
            </a:r>
            <a:r>
              <a:rPr lang="ur-PK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جن میں بتایا جائے گا کہ کس طرح حصہ لینا ہے۔</a:t>
            </a:r>
          </a:p>
          <a:p>
            <a:pPr marR="144145">
              <a:spcAft>
                <a:spcPts val="1200"/>
              </a:spcAft>
              <a:defRPr/>
            </a:pPr>
            <a:r>
              <a:rPr kumimoji="0" lang="ur-PK" sz="1600" b="0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سروے میں شرکت </a:t>
            </a:r>
            <a:r>
              <a:rPr kumimoji="0" lang="ur-PK" sz="1600" b="1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رضاکارانہ</a:t>
            </a:r>
            <a:r>
              <a:rPr kumimoji="0" lang="ur-PK" sz="1600" b="0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ہے اور تمام جوابات</a:t>
            </a:r>
            <a:r>
              <a:rPr kumimoji="0" lang="ur-PK" sz="1600" b="1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خفیہ ہیں۔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234189" y="305548"/>
            <a:ext cx="5388992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ur-PK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ذیابیطس کے ساتھ زندگی گزارنے کے اپنے تجربے کے بارے میں ہمیں بتائیں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463209" y="2817806"/>
            <a:ext cx="339037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NHS England</a:t>
            </a:r>
            <a:r>
              <a:rPr kumimoji="0" lang="ur-PK" sz="160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ایک سروے کا اہتمام کر رہا ہے تاکہ </a:t>
            </a:r>
            <a:r>
              <a:rPr kumimoji="0" lang="ur-PK" sz="16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ان بالغ افراد کے تجربے کو سمجھ سکے جن میں گزشتہ 12 ماہ کے اندر </a:t>
            </a:r>
            <a:r>
              <a:rPr lang="ur-PK" sz="1600" b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ٹائپ1 اور ٹائپ 2 </a:t>
            </a:r>
            <a:r>
              <a:rPr kumimoji="0" lang="ur-PK" sz="16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ذیابیطس</a:t>
            </a:r>
            <a:r>
              <a:rPr lang="ur-PK" sz="16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کی تشخیص ہوئی تھی.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463209" y="2313075"/>
            <a:ext cx="5158463" cy="30540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ur-PK" sz="2000" b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قومی ذیابیطس تجربہ سروے </a:t>
            </a:r>
            <a:r>
              <a:rPr kumimoji="0" lang="ur-PK" sz="20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403785" y="8067942"/>
            <a:ext cx="5512451" cy="161582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ur-PK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اگر آپ کے پاس نیشنل ڈیٹا آپٹ آؤٹ (</a:t>
            </a:r>
            <a:r>
              <a:rPr lang="en-U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National Data Opt-Out</a:t>
            </a:r>
            <a:r>
              <a:rPr lang="ur-PK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ہے تو بھی آپ کو ہم سے رابطہ کرنے کی ضرورت ہو گی۔ محکمہ صحت اور سماجی نگہداشت نے تصدیق کی ہے کہ یہ سروے  مستثنیٰ ہے۔ مزید معلومات کے لیے: </a:t>
            </a:r>
            <a:r>
              <a:rPr lang="en-GB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ur-PK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یہ سروے</a:t>
            </a:r>
            <a:r>
              <a:rPr lang="en-GB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England</a:t>
            </a:r>
            <a:r>
              <a:rPr lang="ur-PK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کی جانب سے </a:t>
            </a:r>
            <a:r>
              <a:rPr lang="en-GB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Ipsos UK</a:t>
            </a:r>
            <a:r>
              <a:rPr lang="ur-PK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کرے گا۔</a:t>
            </a:r>
            <a:r>
              <a:rPr lang="ur-PK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ایک آزاد نگران گروہ</a:t>
            </a:r>
            <a:r>
              <a:rPr lang="ur-PK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ur-PK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جس میں عوامی اراکین بھی شامل ہیں، </a:t>
            </a:r>
            <a:r>
              <a:rPr lang="ur-PK" sz="1250" dirty="0">
                <a:solidFill>
                  <a:schemeClr val="bg1"/>
                </a:solidFill>
                <a:latin typeface="Arial" panose="020B0604020202020204" pitchFamily="34" charset="0"/>
              </a:rPr>
              <a:t>نے مریض کی خفیہ معلومات کو استعمال کر کے ذیابیطس کے ساتھ زندگی گزارنے والے افراد کی شناخت کرنے </a:t>
            </a:r>
            <a:r>
              <a:rPr lang="ur-PK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اور اس سروے میں حصہ لینے کی خاطر انہیں مدعو کرنے کے سلسلے میں تعاون کیا ہے۔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2714</TotalTime>
  <Words>295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Jane Stevens</cp:lastModifiedBy>
  <cp:revision>1</cp:revision>
  <cp:lastPrinted>2019-05-02T10:26:35Z</cp:lastPrinted>
  <dcterms:created xsi:type="dcterms:W3CDTF">2019-05-01T13:43:55Z</dcterms:created>
  <dcterms:modified xsi:type="dcterms:W3CDTF">2023-12-21T10:12:56Z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